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b="23155" l="11244" r="9791" t="20819"/>
          <a:stretch/>
        </p:blipFill>
        <p:spPr>
          <a:xfrm>
            <a:off x="2744062" y="583463"/>
            <a:ext cx="3655876" cy="3668775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3869275" y="943525"/>
            <a:ext cx="7293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sv" sz="800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rPr>
              <a:t>December</a:t>
            </a:r>
            <a:endParaRPr b="1" sz="800">
              <a:solidFill>
                <a:schemeClr val="lt1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4644625" y="943525"/>
            <a:ext cx="6108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sv" sz="800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rPr>
              <a:t>Januari</a:t>
            </a:r>
            <a:endParaRPr b="1" sz="800">
              <a:solidFill>
                <a:schemeClr val="lt1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5255425" y="1326975"/>
            <a:ext cx="7293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sv" sz="800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rPr>
              <a:t>Februari</a:t>
            </a:r>
            <a:endParaRPr b="1" sz="800">
              <a:solidFill>
                <a:schemeClr val="lt1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5630250" y="1895450"/>
            <a:ext cx="7293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sv" sz="800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rPr>
              <a:t>Mars</a:t>
            </a:r>
            <a:endParaRPr b="1" sz="800">
              <a:solidFill>
                <a:schemeClr val="lt1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5591850" y="2533050"/>
            <a:ext cx="729300" cy="3078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sv" sz="800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rPr>
              <a:t>April</a:t>
            </a:r>
            <a:endParaRPr b="1" sz="800">
              <a:solidFill>
                <a:schemeClr val="lt1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4738375" y="3560600"/>
            <a:ext cx="4233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sv" sz="800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rPr>
              <a:t>Juni</a:t>
            </a:r>
            <a:endParaRPr b="1" sz="800">
              <a:solidFill>
                <a:schemeClr val="lt1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4108000" y="3560600"/>
            <a:ext cx="4233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sv" sz="800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rPr>
              <a:t>Juli</a:t>
            </a:r>
            <a:endParaRPr b="1" sz="800">
              <a:solidFill>
                <a:schemeClr val="lt1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3316875" y="3193975"/>
            <a:ext cx="6108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sv" sz="800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rPr>
              <a:t>Augusti</a:t>
            </a:r>
            <a:endParaRPr b="1" sz="800">
              <a:solidFill>
                <a:schemeClr val="lt1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2885150" y="2533050"/>
            <a:ext cx="8229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sv" sz="800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rPr>
              <a:t>September</a:t>
            </a:r>
            <a:endParaRPr b="1" sz="800">
              <a:solidFill>
                <a:schemeClr val="lt1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2915875" y="1895438"/>
            <a:ext cx="6540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sv" sz="800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rPr>
              <a:t>Oktober</a:t>
            </a:r>
            <a:endParaRPr b="1" sz="800">
              <a:solidFill>
                <a:schemeClr val="lt1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5299000" y="3193975"/>
            <a:ext cx="729300" cy="3078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sv" sz="800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rPr>
              <a:t>Maj</a:t>
            </a:r>
            <a:endParaRPr b="1" sz="800">
              <a:solidFill>
                <a:schemeClr val="lt1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3275175" y="1326975"/>
            <a:ext cx="6942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sv" sz="800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rPr>
              <a:t>November</a:t>
            </a:r>
            <a:endParaRPr b="1" sz="800">
              <a:solidFill>
                <a:schemeClr val="lt1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3611725" y="129525"/>
            <a:ext cx="1032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sv" sz="700">
                <a:latin typeface="Muli"/>
                <a:ea typeface="Muli"/>
                <a:cs typeface="Muli"/>
                <a:sym typeface="Muli"/>
              </a:rPr>
              <a:t>FSO träningsdag 10.12.2022</a:t>
            </a:r>
            <a:endParaRPr b="1" sz="700"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2011325" y="358675"/>
            <a:ext cx="1354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sv" sz="700">
                <a:latin typeface="Muli"/>
                <a:ea typeface="Muli"/>
                <a:cs typeface="Muli"/>
                <a:sym typeface="Muli"/>
              </a:rPr>
              <a:t>Start Up-läger 24-27.11.2022, Norrvalla</a:t>
            </a:r>
            <a:endParaRPr b="1" sz="700"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2011325" y="623150"/>
            <a:ext cx="1354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sv" sz="700">
                <a:latin typeface="Muli"/>
                <a:ea typeface="Muli"/>
                <a:cs typeface="Muli"/>
                <a:sym typeface="Muli"/>
              </a:rPr>
              <a:t>Ungdomsgruppens läger, 25-27.11.2022, Norrvalla</a:t>
            </a:r>
            <a:endParaRPr b="1" sz="700"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1024000" y="183288"/>
            <a:ext cx="1354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sv" sz="700">
                <a:latin typeface="Muli"/>
                <a:ea typeface="Muli"/>
                <a:cs typeface="Muli"/>
                <a:sym typeface="Muli"/>
              </a:rPr>
              <a:t>FSO-träningsdag 26.11.2022</a:t>
            </a:r>
            <a:endParaRPr b="1" sz="700"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5621075" y="583475"/>
            <a:ext cx="1032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sv" sz="700">
                <a:latin typeface="Muli"/>
                <a:ea typeface="Muli"/>
                <a:cs typeface="Muli"/>
                <a:sym typeface="Muli"/>
              </a:rPr>
              <a:t>FSO träningsdag 11.2.2023</a:t>
            </a:r>
            <a:endParaRPr b="1" sz="700"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6089725" y="851125"/>
            <a:ext cx="1354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sv" sz="700">
                <a:latin typeface="Muli"/>
                <a:ea typeface="Muli"/>
                <a:cs typeface="Muli"/>
                <a:sym typeface="Muli"/>
              </a:rPr>
              <a:t>Elit+utmanargruppens vinterläger, v.8-9</a:t>
            </a:r>
            <a:endParaRPr b="1" sz="700"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6340275" y="1512063"/>
            <a:ext cx="1032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sv" sz="700">
                <a:latin typeface="Muli"/>
                <a:ea typeface="Muli"/>
                <a:cs typeface="Muli"/>
                <a:sym typeface="Muli"/>
              </a:rPr>
              <a:t>Ungdomsgruppens läger, 17-19.3.2023</a:t>
            </a:r>
            <a:endParaRPr b="1" sz="700"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6653975" y="1818700"/>
            <a:ext cx="1032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sv" sz="700">
                <a:latin typeface="Muli"/>
                <a:ea typeface="Muli"/>
                <a:cs typeface="Muli"/>
                <a:sym typeface="Muli"/>
              </a:rPr>
              <a:t>FSO träningsdag 18.3.2023</a:t>
            </a:r>
            <a:endParaRPr b="1" sz="700"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6340275" y="2440650"/>
            <a:ext cx="1489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sv" sz="700">
                <a:latin typeface="Muli"/>
                <a:ea typeface="Muli"/>
                <a:cs typeface="Muli"/>
                <a:sym typeface="Muli"/>
              </a:rPr>
              <a:t>Elit+utmanargruppens vårläger, Åland 30.3-5.4.2023</a:t>
            </a:r>
            <a:endParaRPr b="1" sz="700"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76" name="Google Shape;76;p13"/>
          <p:cNvSpPr txBox="1"/>
          <p:nvPr/>
        </p:nvSpPr>
        <p:spPr>
          <a:xfrm>
            <a:off x="5754425" y="3560600"/>
            <a:ext cx="11535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sv" sz="700">
                <a:latin typeface="Muli"/>
                <a:ea typeface="Muli"/>
                <a:cs typeface="Muli"/>
                <a:sym typeface="Muli"/>
              </a:rPr>
              <a:t>FM-läger (långdistans)??</a:t>
            </a:r>
            <a:endParaRPr b="1" sz="700"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sv" sz="700">
                <a:latin typeface="Muli"/>
                <a:ea typeface="Muli"/>
                <a:cs typeface="Muli"/>
                <a:sym typeface="Muli"/>
              </a:rPr>
              <a:t>12-14.5.2023</a:t>
            </a:r>
            <a:endParaRPr b="1" sz="700"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3995250" y="4252250"/>
            <a:ext cx="1153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sv" sz="700">
                <a:latin typeface="Muli"/>
                <a:ea typeface="Muli"/>
                <a:cs typeface="Muli"/>
                <a:sym typeface="Muli"/>
              </a:rPr>
              <a:t>Långläger, Lappland</a:t>
            </a:r>
            <a:endParaRPr b="1" sz="700"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sv" sz="700">
                <a:latin typeface="Muli"/>
                <a:ea typeface="Muli"/>
                <a:cs typeface="Muli"/>
                <a:sym typeface="Muli"/>
              </a:rPr>
              <a:t>26.6-5.7.2023</a:t>
            </a:r>
            <a:endParaRPr b="1" sz="700"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2011325" y="3747275"/>
            <a:ext cx="11535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sv" sz="700">
                <a:latin typeface="Muli"/>
                <a:ea typeface="Muli"/>
                <a:cs typeface="Muli"/>
                <a:sym typeface="Muli"/>
              </a:rPr>
              <a:t>FSOM 4-6.8.2023</a:t>
            </a:r>
            <a:endParaRPr b="1" sz="700"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79" name="Google Shape;79;p13"/>
          <p:cNvSpPr txBox="1"/>
          <p:nvPr/>
        </p:nvSpPr>
        <p:spPr>
          <a:xfrm>
            <a:off x="2416375" y="3945450"/>
            <a:ext cx="1153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sv" sz="700">
                <a:latin typeface="Muli"/>
                <a:ea typeface="Muli"/>
                <a:cs typeface="Muli"/>
                <a:sym typeface="Muli"/>
              </a:rPr>
              <a:t>FSO-storläger,</a:t>
            </a:r>
            <a:endParaRPr b="1" sz="700"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sv" sz="700">
                <a:latin typeface="Muli"/>
                <a:ea typeface="Muli"/>
                <a:cs typeface="Muli"/>
                <a:sym typeface="Muli"/>
              </a:rPr>
              <a:t>1-4.8.2023</a:t>
            </a:r>
            <a:endParaRPr b="1" sz="700"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80" name="Google Shape;80;p13"/>
          <p:cNvSpPr txBox="1"/>
          <p:nvPr/>
        </p:nvSpPr>
        <p:spPr>
          <a:xfrm>
            <a:off x="1492575" y="3454775"/>
            <a:ext cx="1699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sv" sz="700">
                <a:latin typeface="Muli"/>
                <a:ea typeface="Muli"/>
                <a:cs typeface="Muli"/>
                <a:sym typeface="Muli"/>
              </a:rPr>
              <a:t>FM-läger (sprintdistans) 12-13.8.2023??</a:t>
            </a:r>
            <a:endParaRPr b="1" sz="700"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81" name="Google Shape;81;p13"/>
          <p:cNvSpPr txBox="1"/>
          <p:nvPr/>
        </p:nvSpPr>
        <p:spPr>
          <a:xfrm>
            <a:off x="1442100" y="1818688"/>
            <a:ext cx="13542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sv" sz="700">
                <a:latin typeface="Muli"/>
                <a:ea typeface="Muli"/>
                <a:cs typeface="Muli"/>
                <a:sym typeface="Muli"/>
              </a:rPr>
              <a:t>Baltic Junior Cup</a:t>
            </a:r>
            <a:endParaRPr b="1" sz="700"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82" name="Google Shape;82;p13"/>
          <p:cNvSpPr txBox="1"/>
          <p:nvPr/>
        </p:nvSpPr>
        <p:spPr>
          <a:xfrm>
            <a:off x="3365525" y="358675"/>
            <a:ext cx="1032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sv" sz="700">
                <a:latin typeface="Muli"/>
                <a:ea typeface="Muli"/>
                <a:cs typeface="Muli"/>
                <a:sym typeface="Muli"/>
              </a:rPr>
              <a:t>Idrottarsamtal, december</a:t>
            </a:r>
            <a:endParaRPr b="1" sz="700"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83" name="Google Shape;83;p13"/>
          <p:cNvSpPr txBox="1"/>
          <p:nvPr/>
        </p:nvSpPr>
        <p:spPr>
          <a:xfrm>
            <a:off x="5103625" y="4027075"/>
            <a:ext cx="1032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sv" sz="700">
                <a:latin typeface="Muli"/>
                <a:ea typeface="Muli"/>
                <a:cs typeface="Muli"/>
                <a:sym typeface="Muli"/>
              </a:rPr>
              <a:t>Idrottarsamtal, maj-juni</a:t>
            </a:r>
            <a:endParaRPr b="1" sz="700"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84" name="Google Shape;84;p13"/>
          <p:cNvSpPr txBox="1"/>
          <p:nvPr/>
        </p:nvSpPr>
        <p:spPr>
          <a:xfrm>
            <a:off x="4986550" y="222950"/>
            <a:ext cx="1354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sv" sz="700">
                <a:latin typeface="Muli"/>
                <a:ea typeface="Muli"/>
                <a:cs typeface="Muli"/>
                <a:sym typeface="Muli"/>
              </a:rPr>
              <a:t>Idrottens skolläger, 30.1-2.2.2023</a:t>
            </a:r>
            <a:endParaRPr b="1" sz="700"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85" name="Google Shape;85;p13"/>
          <p:cNvSpPr txBox="1"/>
          <p:nvPr/>
        </p:nvSpPr>
        <p:spPr>
          <a:xfrm>
            <a:off x="1837875" y="1000988"/>
            <a:ext cx="1354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sv" sz="700">
                <a:latin typeface="Muli"/>
                <a:ea typeface="Muli"/>
                <a:cs typeface="Muli"/>
                <a:sym typeface="Muli"/>
              </a:rPr>
              <a:t>Idrottens skolläger, 7-10.11.2022</a:t>
            </a:r>
            <a:endParaRPr b="1" sz="700"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86" name="Google Shape;86;p13"/>
          <p:cNvSpPr txBox="1"/>
          <p:nvPr/>
        </p:nvSpPr>
        <p:spPr>
          <a:xfrm>
            <a:off x="6407775" y="2786275"/>
            <a:ext cx="1354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sv" sz="700">
                <a:latin typeface="Muli"/>
                <a:ea typeface="Muli"/>
                <a:cs typeface="Muli"/>
                <a:sym typeface="Muli"/>
              </a:rPr>
              <a:t>Idrottens skolläger, 10-13.4.2022</a:t>
            </a:r>
            <a:endParaRPr b="1" sz="700"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87" name="Google Shape;87;p13"/>
          <p:cNvSpPr txBox="1"/>
          <p:nvPr/>
        </p:nvSpPr>
        <p:spPr>
          <a:xfrm>
            <a:off x="4910825" y="4427275"/>
            <a:ext cx="9738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sv" sz="700">
                <a:latin typeface="Muli"/>
                <a:ea typeface="Muli"/>
                <a:cs typeface="Muli"/>
                <a:sym typeface="Muli"/>
              </a:rPr>
              <a:t>Leimausläger, Tammerfors</a:t>
            </a:r>
            <a:endParaRPr b="1" sz="700"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sv" sz="700">
                <a:latin typeface="Muli"/>
                <a:ea typeface="Muli"/>
                <a:cs typeface="Muli"/>
                <a:sym typeface="Muli"/>
              </a:rPr>
              <a:t>5-8.6.2023</a:t>
            </a:r>
            <a:endParaRPr b="1" sz="700">
              <a:latin typeface="Muli"/>
              <a:ea typeface="Muli"/>
              <a:cs typeface="Muli"/>
              <a:sym typeface="Mul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